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8"/>
  </p:normalViewPr>
  <p:slideViewPr>
    <p:cSldViewPr snapToGrid="0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2AA42-F8D3-445E-B660-C54D198AEB9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3B115E-8A68-4295-9578-4665EC6FD0B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can insert a list here</a:t>
          </a:r>
        </a:p>
      </dgm:t>
    </dgm:pt>
    <dgm:pt modelId="{7CA8282B-0E14-4231-B46E-1EC954E084F2}" type="parTrans" cxnId="{74F48505-8DCB-488D-BC12-0A3036AE3D6C}">
      <dgm:prSet/>
      <dgm:spPr/>
      <dgm:t>
        <a:bodyPr/>
        <a:lstStyle/>
        <a:p>
          <a:endParaRPr lang="en-US"/>
        </a:p>
      </dgm:t>
    </dgm:pt>
    <dgm:pt modelId="{1394640F-6740-407F-958E-FEC16ED1463B}" type="sibTrans" cxnId="{74F48505-8DCB-488D-BC12-0A3036AE3D6C}">
      <dgm:prSet/>
      <dgm:spPr/>
      <dgm:t>
        <a:bodyPr/>
        <a:lstStyle/>
        <a:p>
          <a:endParaRPr lang="en-US"/>
        </a:p>
      </dgm:t>
    </dgm:pt>
    <dgm:pt modelId="{69A07721-FCA0-4730-B5D5-F8A6D52CC9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Esta </a:t>
          </a:r>
          <a:r>
            <a:rPr lang="en-US" dirty="0" err="1"/>
            <a:t>diapositiva</a:t>
          </a:r>
          <a:r>
            <a:rPr lang="en-US" dirty="0"/>
            <a:t> </a:t>
          </a:r>
          <a:r>
            <a:rPr lang="en-US" dirty="0" err="1"/>
            <a:t>sirve</a:t>
          </a:r>
          <a:r>
            <a:rPr lang="en-US" dirty="0"/>
            <a:t> para </a:t>
          </a:r>
          <a:r>
            <a:rPr lang="en-US" dirty="0" err="1"/>
            <a:t>insertar</a:t>
          </a:r>
          <a:r>
            <a:rPr lang="en-US" dirty="0"/>
            <a:t> </a:t>
          </a:r>
          <a:r>
            <a:rPr lang="en-US" dirty="0" err="1"/>
            <a:t>listas</a:t>
          </a:r>
          <a:r>
            <a:rPr lang="en-US" dirty="0"/>
            <a:t> </a:t>
          </a:r>
        </a:p>
      </dgm:t>
    </dgm:pt>
    <dgm:pt modelId="{08B15E4F-EE6E-4D3C-9FA7-28C52936AEE5}" type="parTrans" cxnId="{288FBF05-D8BC-4A01-8059-F8B540FDE180}">
      <dgm:prSet/>
      <dgm:spPr/>
      <dgm:t>
        <a:bodyPr/>
        <a:lstStyle/>
        <a:p>
          <a:endParaRPr lang="en-US"/>
        </a:p>
      </dgm:t>
    </dgm:pt>
    <dgm:pt modelId="{A19D599A-E1D1-4804-8388-BF7A621CE59F}" type="sibTrans" cxnId="{288FBF05-D8BC-4A01-8059-F8B540FDE180}">
      <dgm:prSet/>
      <dgm:spPr/>
      <dgm:t>
        <a:bodyPr/>
        <a:lstStyle/>
        <a:p>
          <a:endParaRPr lang="en-US"/>
        </a:p>
      </dgm:t>
    </dgm:pt>
    <dgm:pt modelId="{47055BD1-ABD6-4B27-B00A-67BDEFFBA0F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…</a:t>
          </a:r>
        </a:p>
      </dgm:t>
    </dgm:pt>
    <dgm:pt modelId="{FA303C69-09C5-4B9C-938E-F0B83BC57090}" type="parTrans" cxnId="{794E726C-E5C5-480B-A039-4170D89FB925}">
      <dgm:prSet/>
      <dgm:spPr/>
      <dgm:t>
        <a:bodyPr/>
        <a:lstStyle/>
        <a:p>
          <a:endParaRPr lang="es-ES"/>
        </a:p>
      </dgm:t>
    </dgm:pt>
    <dgm:pt modelId="{04389AFC-F522-4109-8A99-D954DD1E6153}" type="sibTrans" cxnId="{794E726C-E5C5-480B-A039-4170D89FB925}">
      <dgm:prSet/>
      <dgm:spPr/>
      <dgm:t>
        <a:bodyPr/>
        <a:lstStyle/>
        <a:p>
          <a:endParaRPr lang="es-ES"/>
        </a:p>
      </dgm:t>
    </dgm:pt>
    <dgm:pt modelId="{DAB0BCBA-DD9A-44D7-AE9E-0F67D20DEDD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…</a:t>
          </a:r>
        </a:p>
      </dgm:t>
    </dgm:pt>
    <dgm:pt modelId="{9A65A3F2-9392-4FD6-BE53-9B9A17C4304D}" type="parTrans" cxnId="{28325B7D-E57D-4B0D-A926-EEFACF901741}">
      <dgm:prSet/>
      <dgm:spPr/>
      <dgm:t>
        <a:bodyPr/>
        <a:lstStyle/>
        <a:p>
          <a:endParaRPr lang="es-ES"/>
        </a:p>
      </dgm:t>
    </dgm:pt>
    <dgm:pt modelId="{B7F633AB-9721-4BE0-9666-5D4F3EF4427A}" type="sibTrans" cxnId="{28325B7D-E57D-4B0D-A926-EEFACF901741}">
      <dgm:prSet/>
      <dgm:spPr/>
      <dgm:t>
        <a:bodyPr/>
        <a:lstStyle/>
        <a:p>
          <a:endParaRPr lang="es-ES"/>
        </a:p>
      </dgm:t>
    </dgm:pt>
    <dgm:pt modelId="{EB7E730D-6F16-4669-85BE-CA1CC89FCAE1}" type="pres">
      <dgm:prSet presAssocID="{A5A2AA42-F8D3-445E-B660-C54D198AEB90}" presName="root" presStyleCnt="0">
        <dgm:presLayoutVars>
          <dgm:dir/>
          <dgm:resizeHandles val="exact"/>
        </dgm:presLayoutVars>
      </dgm:prSet>
      <dgm:spPr/>
    </dgm:pt>
    <dgm:pt modelId="{99F325A8-293C-4EC5-A8BA-9983673E3338}" type="pres">
      <dgm:prSet presAssocID="{6E3B115E-8A68-4295-9578-4665EC6FD0B7}" presName="compNode" presStyleCnt="0"/>
      <dgm:spPr/>
    </dgm:pt>
    <dgm:pt modelId="{1AF7DC32-8257-4E37-A82C-12284185CE02}" type="pres">
      <dgm:prSet presAssocID="{6E3B115E-8A68-4295-9578-4665EC6FD0B7}" presName="bgRect" presStyleLbl="bgShp" presStyleIdx="0" presStyleCnt="4"/>
      <dgm:spPr/>
    </dgm:pt>
    <dgm:pt modelId="{CC878E58-CC29-49A8-B320-55F3F1B5B501}" type="pres">
      <dgm:prSet presAssocID="{6E3B115E-8A68-4295-9578-4665EC6FD0B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illas"/>
        </a:ext>
      </dgm:extLst>
    </dgm:pt>
    <dgm:pt modelId="{D6C8A1A7-AE33-4F19-AF72-117DD41CB222}" type="pres">
      <dgm:prSet presAssocID="{6E3B115E-8A68-4295-9578-4665EC6FD0B7}" presName="spaceRect" presStyleCnt="0"/>
      <dgm:spPr/>
    </dgm:pt>
    <dgm:pt modelId="{9FD15765-15F8-4A64-AE87-7BE532AE9881}" type="pres">
      <dgm:prSet presAssocID="{6E3B115E-8A68-4295-9578-4665EC6FD0B7}" presName="parTx" presStyleLbl="revTx" presStyleIdx="0" presStyleCnt="4">
        <dgm:presLayoutVars>
          <dgm:chMax val="0"/>
          <dgm:chPref val="0"/>
        </dgm:presLayoutVars>
      </dgm:prSet>
      <dgm:spPr/>
    </dgm:pt>
    <dgm:pt modelId="{BF742160-AAA7-43E8-AFA4-5C96772F2D06}" type="pres">
      <dgm:prSet presAssocID="{1394640F-6740-407F-958E-FEC16ED1463B}" presName="sibTrans" presStyleCnt="0"/>
      <dgm:spPr/>
    </dgm:pt>
    <dgm:pt modelId="{CDFF356F-A899-46B7-AACF-0E179E0D3BBD}" type="pres">
      <dgm:prSet presAssocID="{69A07721-FCA0-4730-B5D5-F8A6D52CC91B}" presName="compNode" presStyleCnt="0"/>
      <dgm:spPr/>
    </dgm:pt>
    <dgm:pt modelId="{1FAB8979-B39E-420D-817F-5F0B4210B48D}" type="pres">
      <dgm:prSet presAssocID="{69A07721-FCA0-4730-B5D5-F8A6D52CC91B}" presName="bgRect" presStyleLbl="bgShp" presStyleIdx="1" presStyleCnt="4"/>
      <dgm:spPr/>
    </dgm:pt>
    <dgm:pt modelId="{612E0ADF-74DF-4AAD-BBE5-87912A197DEB}" type="pres">
      <dgm:prSet presAssocID="{69A07721-FCA0-4730-B5D5-F8A6D52CC91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dor"/>
        </a:ext>
      </dgm:extLst>
    </dgm:pt>
    <dgm:pt modelId="{2CAD92B2-F8FD-4180-919C-B176188C2114}" type="pres">
      <dgm:prSet presAssocID="{69A07721-FCA0-4730-B5D5-F8A6D52CC91B}" presName="spaceRect" presStyleCnt="0"/>
      <dgm:spPr/>
    </dgm:pt>
    <dgm:pt modelId="{6A7E9941-A509-4E53-9A60-9343DEC7EECC}" type="pres">
      <dgm:prSet presAssocID="{69A07721-FCA0-4730-B5D5-F8A6D52CC91B}" presName="parTx" presStyleLbl="revTx" presStyleIdx="1" presStyleCnt="4">
        <dgm:presLayoutVars>
          <dgm:chMax val="0"/>
          <dgm:chPref val="0"/>
        </dgm:presLayoutVars>
      </dgm:prSet>
      <dgm:spPr/>
    </dgm:pt>
    <dgm:pt modelId="{0A59C94E-6252-4784-A842-59686B37CE95}" type="pres">
      <dgm:prSet presAssocID="{A19D599A-E1D1-4804-8388-BF7A621CE59F}" presName="sibTrans" presStyleCnt="0"/>
      <dgm:spPr/>
    </dgm:pt>
    <dgm:pt modelId="{F180E92F-8DF1-488A-910F-C422CAFABC0F}" type="pres">
      <dgm:prSet presAssocID="{47055BD1-ABD6-4B27-B00A-67BDEFFBA0F2}" presName="compNode" presStyleCnt="0"/>
      <dgm:spPr/>
    </dgm:pt>
    <dgm:pt modelId="{4D617AAF-6FCB-429E-972C-EE177A15B604}" type="pres">
      <dgm:prSet presAssocID="{47055BD1-ABD6-4B27-B00A-67BDEFFBA0F2}" presName="bgRect" presStyleLbl="bgShp" presStyleIdx="2" presStyleCnt="4"/>
      <dgm:spPr/>
    </dgm:pt>
    <dgm:pt modelId="{E1A51A2A-ABE2-43D4-83F2-1632E1523C57}" type="pres">
      <dgm:prSet presAssocID="{47055BD1-ABD6-4B27-B00A-67BDEFFBA0F2}" presName="iconRect" presStyleLbl="node1" presStyleIdx="2" presStyleCnt="4"/>
      <dgm:spPr/>
    </dgm:pt>
    <dgm:pt modelId="{AD76204B-4AA3-4027-AD89-4A7A4E0B9259}" type="pres">
      <dgm:prSet presAssocID="{47055BD1-ABD6-4B27-B00A-67BDEFFBA0F2}" presName="spaceRect" presStyleCnt="0"/>
      <dgm:spPr/>
    </dgm:pt>
    <dgm:pt modelId="{67406DBE-73AF-45A8-9216-D37A0224A55D}" type="pres">
      <dgm:prSet presAssocID="{47055BD1-ABD6-4B27-B00A-67BDEFFBA0F2}" presName="parTx" presStyleLbl="revTx" presStyleIdx="2" presStyleCnt="4">
        <dgm:presLayoutVars>
          <dgm:chMax val="0"/>
          <dgm:chPref val="0"/>
        </dgm:presLayoutVars>
      </dgm:prSet>
      <dgm:spPr/>
    </dgm:pt>
    <dgm:pt modelId="{1D4EE209-DA50-44BB-9719-B52E70E4C72E}" type="pres">
      <dgm:prSet presAssocID="{04389AFC-F522-4109-8A99-D954DD1E6153}" presName="sibTrans" presStyleCnt="0"/>
      <dgm:spPr/>
    </dgm:pt>
    <dgm:pt modelId="{BE45AA74-763D-43DA-9B3C-3D81C960514A}" type="pres">
      <dgm:prSet presAssocID="{DAB0BCBA-DD9A-44D7-AE9E-0F67D20DEDD1}" presName="compNode" presStyleCnt="0"/>
      <dgm:spPr/>
    </dgm:pt>
    <dgm:pt modelId="{FDFB1D97-0148-460D-A21C-75006DD69A06}" type="pres">
      <dgm:prSet presAssocID="{DAB0BCBA-DD9A-44D7-AE9E-0F67D20DEDD1}" presName="bgRect" presStyleLbl="bgShp" presStyleIdx="3" presStyleCnt="4"/>
      <dgm:spPr/>
    </dgm:pt>
    <dgm:pt modelId="{EB55FC26-7FF6-44C8-A5FD-799845646074}" type="pres">
      <dgm:prSet presAssocID="{DAB0BCBA-DD9A-44D7-AE9E-0F67D20DEDD1}" presName="iconRect" presStyleLbl="node1" presStyleIdx="3" presStyleCnt="4"/>
      <dgm:spPr/>
    </dgm:pt>
    <dgm:pt modelId="{AEFCCDA8-9115-41C8-BE63-9EA5856ECFC6}" type="pres">
      <dgm:prSet presAssocID="{DAB0BCBA-DD9A-44D7-AE9E-0F67D20DEDD1}" presName="spaceRect" presStyleCnt="0"/>
      <dgm:spPr/>
    </dgm:pt>
    <dgm:pt modelId="{0445A211-9053-4206-90EC-C293DD60381A}" type="pres">
      <dgm:prSet presAssocID="{DAB0BCBA-DD9A-44D7-AE9E-0F67D20DEDD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4F48505-8DCB-488D-BC12-0A3036AE3D6C}" srcId="{A5A2AA42-F8D3-445E-B660-C54D198AEB90}" destId="{6E3B115E-8A68-4295-9578-4665EC6FD0B7}" srcOrd="0" destOrd="0" parTransId="{7CA8282B-0E14-4231-B46E-1EC954E084F2}" sibTransId="{1394640F-6740-407F-958E-FEC16ED1463B}"/>
    <dgm:cxn modelId="{288FBF05-D8BC-4A01-8059-F8B540FDE180}" srcId="{A5A2AA42-F8D3-445E-B660-C54D198AEB90}" destId="{69A07721-FCA0-4730-B5D5-F8A6D52CC91B}" srcOrd="1" destOrd="0" parTransId="{08B15E4F-EE6E-4D3C-9FA7-28C52936AEE5}" sibTransId="{A19D599A-E1D1-4804-8388-BF7A621CE59F}"/>
    <dgm:cxn modelId="{49D9E515-3032-4EAB-916A-55335C33F605}" type="presOf" srcId="{47055BD1-ABD6-4B27-B00A-67BDEFFBA0F2}" destId="{67406DBE-73AF-45A8-9216-D37A0224A55D}" srcOrd="0" destOrd="0" presId="urn:microsoft.com/office/officeart/2018/2/layout/IconVerticalSolidList"/>
    <dgm:cxn modelId="{E9BD5C47-6729-4795-A267-AA6775B0CF76}" type="presOf" srcId="{DAB0BCBA-DD9A-44D7-AE9E-0F67D20DEDD1}" destId="{0445A211-9053-4206-90EC-C293DD60381A}" srcOrd="0" destOrd="0" presId="urn:microsoft.com/office/officeart/2018/2/layout/IconVerticalSolidList"/>
    <dgm:cxn modelId="{A0E12555-889B-441D-9CB0-8C8E2853B097}" type="presOf" srcId="{A5A2AA42-F8D3-445E-B660-C54D198AEB90}" destId="{EB7E730D-6F16-4669-85BE-CA1CC89FCAE1}" srcOrd="0" destOrd="0" presId="urn:microsoft.com/office/officeart/2018/2/layout/IconVerticalSolidList"/>
    <dgm:cxn modelId="{139DC556-7CFD-49B0-A843-DAF4D5F54FC4}" type="presOf" srcId="{69A07721-FCA0-4730-B5D5-F8A6D52CC91B}" destId="{6A7E9941-A509-4E53-9A60-9343DEC7EECC}" srcOrd="0" destOrd="0" presId="urn:microsoft.com/office/officeart/2018/2/layout/IconVerticalSolidList"/>
    <dgm:cxn modelId="{794E726C-E5C5-480B-A039-4170D89FB925}" srcId="{A5A2AA42-F8D3-445E-B660-C54D198AEB90}" destId="{47055BD1-ABD6-4B27-B00A-67BDEFFBA0F2}" srcOrd="2" destOrd="0" parTransId="{FA303C69-09C5-4B9C-938E-F0B83BC57090}" sibTransId="{04389AFC-F522-4109-8A99-D954DD1E6153}"/>
    <dgm:cxn modelId="{28325B7D-E57D-4B0D-A926-EEFACF901741}" srcId="{A5A2AA42-F8D3-445E-B660-C54D198AEB90}" destId="{DAB0BCBA-DD9A-44D7-AE9E-0F67D20DEDD1}" srcOrd="3" destOrd="0" parTransId="{9A65A3F2-9392-4FD6-BE53-9B9A17C4304D}" sibTransId="{B7F633AB-9721-4BE0-9666-5D4F3EF4427A}"/>
    <dgm:cxn modelId="{CBC127F0-6783-49AC-955C-0882BB1AD59F}" type="presOf" srcId="{6E3B115E-8A68-4295-9578-4665EC6FD0B7}" destId="{9FD15765-15F8-4A64-AE87-7BE532AE9881}" srcOrd="0" destOrd="0" presId="urn:microsoft.com/office/officeart/2018/2/layout/IconVerticalSolidList"/>
    <dgm:cxn modelId="{DFD2E929-E757-4B0F-862F-B0963D100C4E}" type="presParOf" srcId="{EB7E730D-6F16-4669-85BE-CA1CC89FCAE1}" destId="{99F325A8-293C-4EC5-A8BA-9983673E3338}" srcOrd="0" destOrd="0" presId="urn:microsoft.com/office/officeart/2018/2/layout/IconVerticalSolidList"/>
    <dgm:cxn modelId="{E7BBB863-FB55-4548-BF1A-3A273319BF71}" type="presParOf" srcId="{99F325A8-293C-4EC5-A8BA-9983673E3338}" destId="{1AF7DC32-8257-4E37-A82C-12284185CE02}" srcOrd="0" destOrd="0" presId="urn:microsoft.com/office/officeart/2018/2/layout/IconVerticalSolidList"/>
    <dgm:cxn modelId="{64311532-61D1-4D01-9FD6-8A889C1AE927}" type="presParOf" srcId="{99F325A8-293C-4EC5-A8BA-9983673E3338}" destId="{CC878E58-CC29-49A8-B320-55F3F1B5B501}" srcOrd="1" destOrd="0" presId="urn:microsoft.com/office/officeart/2018/2/layout/IconVerticalSolidList"/>
    <dgm:cxn modelId="{E0952969-9649-4051-B50C-F3A144879E15}" type="presParOf" srcId="{99F325A8-293C-4EC5-A8BA-9983673E3338}" destId="{D6C8A1A7-AE33-4F19-AF72-117DD41CB222}" srcOrd="2" destOrd="0" presId="urn:microsoft.com/office/officeart/2018/2/layout/IconVerticalSolidList"/>
    <dgm:cxn modelId="{CEAFFC79-509C-4135-B4CF-4F01182C666D}" type="presParOf" srcId="{99F325A8-293C-4EC5-A8BA-9983673E3338}" destId="{9FD15765-15F8-4A64-AE87-7BE532AE9881}" srcOrd="3" destOrd="0" presId="urn:microsoft.com/office/officeart/2018/2/layout/IconVerticalSolidList"/>
    <dgm:cxn modelId="{B528F6AC-24DB-490D-BD48-60265D65FAE3}" type="presParOf" srcId="{EB7E730D-6F16-4669-85BE-CA1CC89FCAE1}" destId="{BF742160-AAA7-43E8-AFA4-5C96772F2D06}" srcOrd="1" destOrd="0" presId="urn:microsoft.com/office/officeart/2018/2/layout/IconVerticalSolidList"/>
    <dgm:cxn modelId="{2B97F20A-2FE3-4DCA-8F25-FF4F95878F46}" type="presParOf" srcId="{EB7E730D-6F16-4669-85BE-CA1CC89FCAE1}" destId="{CDFF356F-A899-46B7-AACF-0E179E0D3BBD}" srcOrd="2" destOrd="0" presId="urn:microsoft.com/office/officeart/2018/2/layout/IconVerticalSolidList"/>
    <dgm:cxn modelId="{92DC367F-E94D-4BC7-917B-59307AA061CE}" type="presParOf" srcId="{CDFF356F-A899-46B7-AACF-0E179E0D3BBD}" destId="{1FAB8979-B39E-420D-817F-5F0B4210B48D}" srcOrd="0" destOrd="0" presId="urn:microsoft.com/office/officeart/2018/2/layout/IconVerticalSolidList"/>
    <dgm:cxn modelId="{4B26A55C-752C-44E7-BD18-CF4022AAD52E}" type="presParOf" srcId="{CDFF356F-A899-46B7-AACF-0E179E0D3BBD}" destId="{612E0ADF-74DF-4AAD-BBE5-87912A197DEB}" srcOrd="1" destOrd="0" presId="urn:microsoft.com/office/officeart/2018/2/layout/IconVerticalSolidList"/>
    <dgm:cxn modelId="{47958484-22FF-4AA8-88CC-43E12BD8D606}" type="presParOf" srcId="{CDFF356F-A899-46B7-AACF-0E179E0D3BBD}" destId="{2CAD92B2-F8FD-4180-919C-B176188C2114}" srcOrd="2" destOrd="0" presId="urn:microsoft.com/office/officeart/2018/2/layout/IconVerticalSolidList"/>
    <dgm:cxn modelId="{D267E7FA-0CC2-48E8-B2E2-ACAF97542B76}" type="presParOf" srcId="{CDFF356F-A899-46B7-AACF-0E179E0D3BBD}" destId="{6A7E9941-A509-4E53-9A60-9343DEC7EECC}" srcOrd="3" destOrd="0" presId="urn:microsoft.com/office/officeart/2018/2/layout/IconVerticalSolidList"/>
    <dgm:cxn modelId="{4F9B4FC6-654F-4257-BDEC-285F95FDD47F}" type="presParOf" srcId="{EB7E730D-6F16-4669-85BE-CA1CC89FCAE1}" destId="{0A59C94E-6252-4784-A842-59686B37CE95}" srcOrd="3" destOrd="0" presId="urn:microsoft.com/office/officeart/2018/2/layout/IconVerticalSolidList"/>
    <dgm:cxn modelId="{50B975D7-F83D-472B-8EE2-6B5DD79CA0DF}" type="presParOf" srcId="{EB7E730D-6F16-4669-85BE-CA1CC89FCAE1}" destId="{F180E92F-8DF1-488A-910F-C422CAFABC0F}" srcOrd="4" destOrd="0" presId="urn:microsoft.com/office/officeart/2018/2/layout/IconVerticalSolidList"/>
    <dgm:cxn modelId="{F14DCAC8-DFE2-423B-9E9E-7203586C9545}" type="presParOf" srcId="{F180E92F-8DF1-488A-910F-C422CAFABC0F}" destId="{4D617AAF-6FCB-429E-972C-EE177A15B604}" srcOrd="0" destOrd="0" presId="urn:microsoft.com/office/officeart/2018/2/layout/IconVerticalSolidList"/>
    <dgm:cxn modelId="{ED8AE9F0-D494-4503-AFA5-BCC22511673B}" type="presParOf" srcId="{F180E92F-8DF1-488A-910F-C422CAFABC0F}" destId="{E1A51A2A-ABE2-43D4-83F2-1632E1523C57}" srcOrd="1" destOrd="0" presId="urn:microsoft.com/office/officeart/2018/2/layout/IconVerticalSolidList"/>
    <dgm:cxn modelId="{48E07D31-3F86-4EFE-90DF-1F5E8CCB5032}" type="presParOf" srcId="{F180E92F-8DF1-488A-910F-C422CAFABC0F}" destId="{AD76204B-4AA3-4027-AD89-4A7A4E0B9259}" srcOrd="2" destOrd="0" presId="urn:microsoft.com/office/officeart/2018/2/layout/IconVerticalSolidList"/>
    <dgm:cxn modelId="{0615FD16-9FF4-4A70-8242-A4AFB665F646}" type="presParOf" srcId="{F180E92F-8DF1-488A-910F-C422CAFABC0F}" destId="{67406DBE-73AF-45A8-9216-D37A0224A55D}" srcOrd="3" destOrd="0" presId="urn:microsoft.com/office/officeart/2018/2/layout/IconVerticalSolidList"/>
    <dgm:cxn modelId="{733A9EFC-2FEA-4BBE-BC3E-7283F5EDBFA1}" type="presParOf" srcId="{EB7E730D-6F16-4669-85BE-CA1CC89FCAE1}" destId="{1D4EE209-DA50-44BB-9719-B52E70E4C72E}" srcOrd="5" destOrd="0" presId="urn:microsoft.com/office/officeart/2018/2/layout/IconVerticalSolidList"/>
    <dgm:cxn modelId="{7FBCE9B5-B56A-48AE-B331-59979F1AF107}" type="presParOf" srcId="{EB7E730D-6F16-4669-85BE-CA1CC89FCAE1}" destId="{BE45AA74-763D-43DA-9B3C-3D81C960514A}" srcOrd="6" destOrd="0" presId="urn:microsoft.com/office/officeart/2018/2/layout/IconVerticalSolidList"/>
    <dgm:cxn modelId="{328DBF06-9470-475D-9E2B-079041551426}" type="presParOf" srcId="{BE45AA74-763D-43DA-9B3C-3D81C960514A}" destId="{FDFB1D97-0148-460D-A21C-75006DD69A06}" srcOrd="0" destOrd="0" presId="urn:microsoft.com/office/officeart/2018/2/layout/IconVerticalSolidList"/>
    <dgm:cxn modelId="{6362DF6B-9DB2-4ECD-AE55-713FD6C1F9A7}" type="presParOf" srcId="{BE45AA74-763D-43DA-9B3C-3D81C960514A}" destId="{EB55FC26-7FF6-44C8-A5FD-799845646074}" srcOrd="1" destOrd="0" presId="urn:microsoft.com/office/officeart/2018/2/layout/IconVerticalSolidList"/>
    <dgm:cxn modelId="{304E7210-C521-4491-AC45-F08E8AAE6108}" type="presParOf" srcId="{BE45AA74-763D-43DA-9B3C-3D81C960514A}" destId="{AEFCCDA8-9115-41C8-BE63-9EA5856ECFC6}" srcOrd="2" destOrd="0" presId="urn:microsoft.com/office/officeart/2018/2/layout/IconVerticalSolidList"/>
    <dgm:cxn modelId="{A61889CB-C30D-4104-B5B4-D64682F88B70}" type="presParOf" srcId="{BE45AA74-763D-43DA-9B3C-3D81C960514A}" destId="{0445A211-9053-4206-90EC-C293DD6038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7DC32-8257-4E37-A82C-12284185CE02}">
      <dsp:nvSpPr>
        <dsp:cNvPr id="0" name=""/>
        <dsp:cNvSpPr/>
      </dsp:nvSpPr>
      <dsp:spPr>
        <a:xfrm>
          <a:off x="0" y="1339"/>
          <a:ext cx="5771598" cy="67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78E58-CC29-49A8-B320-55F3F1B5B501}">
      <dsp:nvSpPr>
        <dsp:cNvPr id="0" name=""/>
        <dsp:cNvSpPr/>
      </dsp:nvSpPr>
      <dsp:spPr>
        <a:xfrm>
          <a:off x="205378" y="154100"/>
          <a:ext cx="373414" cy="3734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15765-15F8-4A64-AE87-7BE532AE9881}">
      <dsp:nvSpPr>
        <dsp:cNvPr id="0" name=""/>
        <dsp:cNvSpPr/>
      </dsp:nvSpPr>
      <dsp:spPr>
        <a:xfrm>
          <a:off x="784171" y="1339"/>
          <a:ext cx="4987426" cy="678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4" tIns="71854" rIns="71854" bIns="71854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You can insert a list here</a:t>
          </a:r>
        </a:p>
      </dsp:txBody>
      <dsp:txXfrm>
        <a:off x="784171" y="1339"/>
        <a:ext cx="4987426" cy="678936"/>
      </dsp:txXfrm>
    </dsp:sp>
    <dsp:sp modelId="{1FAB8979-B39E-420D-817F-5F0B4210B48D}">
      <dsp:nvSpPr>
        <dsp:cNvPr id="0" name=""/>
        <dsp:cNvSpPr/>
      </dsp:nvSpPr>
      <dsp:spPr>
        <a:xfrm>
          <a:off x="0" y="850009"/>
          <a:ext cx="5771598" cy="67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2E0ADF-74DF-4AAD-BBE5-87912A197DEB}">
      <dsp:nvSpPr>
        <dsp:cNvPr id="0" name=""/>
        <dsp:cNvSpPr/>
      </dsp:nvSpPr>
      <dsp:spPr>
        <a:xfrm>
          <a:off x="205378" y="1002770"/>
          <a:ext cx="373414" cy="3734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E9941-A509-4E53-9A60-9343DEC7EECC}">
      <dsp:nvSpPr>
        <dsp:cNvPr id="0" name=""/>
        <dsp:cNvSpPr/>
      </dsp:nvSpPr>
      <dsp:spPr>
        <a:xfrm>
          <a:off x="784171" y="850009"/>
          <a:ext cx="4987426" cy="678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4" tIns="71854" rIns="71854" bIns="71854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Esta </a:t>
          </a:r>
          <a:r>
            <a:rPr lang="en-US" sz="2200" kern="1200" dirty="0" err="1"/>
            <a:t>diapositiva</a:t>
          </a:r>
          <a:r>
            <a:rPr lang="en-US" sz="2200" kern="1200" dirty="0"/>
            <a:t> </a:t>
          </a:r>
          <a:r>
            <a:rPr lang="en-US" sz="2200" kern="1200" dirty="0" err="1"/>
            <a:t>sirve</a:t>
          </a:r>
          <a:r>
            <a:rPr lang="en-US" sz="2200" kern="1200" dirty="0"/>
            <a:t> para </a:t>
          </a:r>
          <a:r>
            <a:rPr lang="en-US" sz="2200" kern="1200" dirty="0" err="1"/>
            <a:t>insertar</a:t>
          </a:r>
          <a:r>
            <a:rPr lang="en-US" sz="2200" kern="1200" dirty="0"/>
            <a:t> </a:t>
          </a:r>
          <a:r>
            <a:rPr lang="en-US" sz="2200" kern="1200" dirty="0" err="1"/>
            <a:t>listas</a:t>
          </a:r>
          <a:r>
            <a:rPr lang="en-US" sz="2200" kern="1200" dirty="0"/>
            <a:t> </a:t>
          </a:r>
        </a:p>
      </dsp:txBody>
      <dsp:txXfrm>
        <a:off x="784171" y="850009"/>
        <a:ext cx="4987426" cy="678936"/>
      </dsp:txXfrm>
    </dsp:sp>
    <dsp:sp modelId="{4D617AAF-6FCB-429E-972C-EE177A15B604}">
      <dsp:nvSpPr>
        <dsp:cNvPr id="0" name=""/>
        <dsp:cNvSpPr/>
      </dsp:nvSpPr>
      <dsp:spPr>
        <a:xfrm>
          <a:off x="0" y="1698680"/>
          <a:ext cx="5771598" cy="67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A51A2A-ABE2-43D4-83F2-1632E1523C57}">
      <dsp:nvSpPr>
        <dsp:cNvPr id="0" name=""/>
        <dsp:cNvSpPr/>
      </dsp:nvSpPr>
      <dsp:spPr>
        <a:xfrm>
          <a:off x="205378" y="1851440"/>
          <a:ext cx="373414" cy="373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06DBE-73AF-45A8-9216-D37A0224A55D}">
      <dsp:nvSpPr>
        <dsp:cNvPr id="0" name=""/>
        <dsp:cNvSpPr/>
      </dsp:nvSpPr>
      <dsp:spPr>
        <a:xfrm>
          <a:off x="784171" y="1698680"/>
          <a:ext cx="4987426" cy="678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4" tIns="71854" rIns="71854" bIns="71854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…</a:t>
          </a:r>
        </a:p>
      </dsp:txBody>
      <dsp:txXfrm>
        <a:off x="784171" y="1698680"/>
        <a:ext cx="4987426" cy="678936"/>
      </dsp:txXfrm>
    </dsp:sp>
    <dsp:sp modelId="{FDFB1D97-0148-460D-A21C-75006DD69A06}">
      <dsp:nvSpPr>
        <dsp:cNvPr id="0" name=""/>
        <dsp:cNvSpPr/>
      </dsp:nvSpPr>
      <dsp:spPr>
        <a:xfrm>
          <a:off x="0" y="2547350"/>
          <a:ext cx="5771598" cy="67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5FC26-7FF6-44C8-A5FD-799845646074}">
      <dsp:nvSpPr>
        <dsp:cNvPr id="0" name=""/>
        <dsp:cNvSpPr/>
      </dsp:nvSpPr>
      <dsp:spPr>
        <a:xfrm>
          <a:off x="205378" y="2700110"/>
          <a:ext cx="373414" cy="373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5A211-9053-4206-90EC-C293DD60381A}">
      <dsp:nvSpPr>
        <dsp:cNvPr id="0" name=""/>
        <dsp:cNvSpPr/>
      </dsp:nvSpPr>
      <dsp:spPr>
        <a:xfrm>
          <a:off x="784171" y="2547350"/>
          <a:ext cx="4987426" cy="678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4" tIns="71854" rIns="71854" bIns="71854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…</a:t>
          </a:r>
        </a:p>
      </dsp:txBody>
      <dsp:txXfrm>
        <a:off x="784171" y="2547350"/>
        <a:ext cx="4987426" cy="678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3ECA9-461F-BD27-61A0-7383EA416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788F5A-42D6-D66F-07A4-044B9FF95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C63A4-18BC-F722-81E6-22D6E913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837DA2-6406-026B-D10F-B84AF03BE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9EDDAE-F7D5-461D-FA40-307B06C0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047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4CFE6-E88F-B1F3-328D-1649FEB1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B615BC-8FF9-DBFE-961B-81D70ECDE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FF8BE5-03EF-D920-7AA7-AF61358C7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4369BE-86F7-F72C-B2A9-2F49603C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CB843C-DE71-F364-5E26-494DB20F4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63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1B5FC2-5590-7314-9B97-8E96DC2DEB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2F063E-AB00-D92E-0D18-43B4DA9F3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81AD9C-C73A-AC1D-11BF-99C4BE51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85EA8E-B98B-9158-B2A0-7E7EE03B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0A5632-5B36-07B4-1340-F0CF9DA1C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8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D5317-5612-7893-F22D-380A79F0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AB4AEC-B924-62B9-A6FF-EB8BC3E66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43288D-46F2-92FC-495B-98CA4462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A2962A-0A68-ED73-587D-4E79130E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A17A9F-BC41-CA9B-E51F-B138A608F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90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36C3F-3D52-09F7-2E8D-67A56C2F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FA5742-B6F7-CBA0-5A62-BB45CF6F3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66E16A-7437-4497-1796-08F9577F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B69B3E-9C4E-75A1-114B-D4D09D25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3C6C36-0776-0296-13AE-D40A0692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42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E7CD9-6040-0EDD-B014-A5F558B78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A648A4-AC9F-795C-9AE9-D35460D5E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3FE2E3-F3E8-5A1D-5E2B-B410856C6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1CB63B-E862-542E-35F8-21113E8A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D806DC-1CB7-A37F-570C-729F7C3E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D717E9-1BE8-491E-1103-D0E99405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25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89FAC8-9E3F-EF0E-4243-AC35DC3C4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8D56FC-061F-E3B1-B1E8-EE30C0A28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7F32B1-E777-3A88-F134-4010775E6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ECFB837-4BA9-0F5D-84E9-9FF7218E3F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A13310-8D76-C3DB-5F62-6AD895562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777D95-51D9-5BB4-FDD4-E56F4A6A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80588DC-3E87-594F-A170-E1963730A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ABDF814-F203-D075-23B5-5B3FA636A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56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C6D7F-C9C1-C0B6-8543-0A303ACE3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EEF8C7-4AFC-4CFD-3F54-E2F0227F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6831B8-D96C-9C0D-0FF9-204C22BB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EA739D-ED27-ED67-1177-71E04120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1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69A7A8-F304-5EE2-E12B-1CFC2483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EFC986C-5C41-40DD-E9E0-93A30E8E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FCDF67-DF6E-B828-B736-A97A2104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020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AB8EB-803C-32A9-5564-3D5C757D4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6B43C5-79A6-0B84-6EA3-3D163020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82A1DB-E310-9B09-001C-F5D5BA63B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DDCFA5-30ED-668B-F2C0-7B47BFA9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FF3107-02D0-2007-A565-E2FABE99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6F41BA-2488-1ECB-713A-DDDD8D658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70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E1ED3C-9B72-46AE-8197-723334843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50A1A40-9D1B-36AC-55B9-42905783DA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12938A-9952-0AAA-5055-748F80363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8D5B6-E571-76AC-BB19-BD550E6A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EB1D1E-2BA3-6953-8355-A2D514D58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478CCC-6E9C-077B-C23F-613DBE76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21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3AE664-F5C9-6EEB-56BF-5DA78B534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8F72FF-3503-02DB-A374-908F14FB8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0E0B12-7654-AF5E-B652-6B1F6057B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3C23-B1B9-4C74-BE50-D10DD48D22A8}" type="datetimeFigureOut">
              <a:rPr lang="es-ES" smtClean="0"/>
              <a:t>12/9/23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132A7E-E880-BBEB-E0DE-79F5FFC6D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6132C6-60CD-72B9-E257-C333848C9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A9DF9-7CE9-424C-AD04-23A0BB126B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00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9C5E01-E7C6-07BD-97AE-788BCF1A4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es-ES" sz="4000" dirty="0" err="1">
                <a:solidFill>
                  <a:schemeClr val="tx2"/>
                </a:solidFill>
              </a:rPr>
              <a:t>Title</a:t>
            </a:r>
            <a:r>
              <a:rPr lang="es-ES" sz="4000" dirty="0">
                <a:solidFill>
                  <a:schemeClr val="tx2"/>
                </a:solidFill>
              </a:rPr>
              <a:t> /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1AA14B-0172-9AA3-8D4F-052AD4ACB2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es-ES" sz="2000" dirty="0" err="1">
                <a:solidFill>
                  <a:schemeClr val="tx2"/>
                </a:solidFill>
              </a:rPr>
              <a:t>Subheading</a:t>
            </a:r>
            <a:r>
              <a:rPr lang="es-ES" sz="2000" dirty="0">
                <a:solidFill>
                  <a:schemeClr val="tx2"/>
                </a:solidFill>
              </a:rPr>
              <a:t> / Subtítulo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6952617A-4247-426A-FB4C-EDE413228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127" y="350915"/>
            <a:ext cx="2085439" cy="208543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Imagen 6" descr="Texto&#10;&#10;Descripción generada automáticamente">
            <a:extLst>
              <a:ext uri="{FF2B5EF4-FFF2-40B4-BE49-F238E27FC236}">
                <a16:creationId xmlns:a16="http://schemas.microsoft.com/office/drawing/2014/main" id="{D313CBD5-9674-B675-6FB2-F19DB8F510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19" y="717383"/>
            <a:ext cx="1828804" cy="627889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5045485D-BAF3-B734-087E-012C9C11D330}"/>
              </a:ext>
            </a:extLst>
          </p:cNvPr>
          <p:cNvSpPr txBox="1">
            <a:spLocks/>
          </p:cNvSpPr>
          <p:nvPr/>
        </p:nvSpPr>
        <p:spPr>
          <a:xfrm>
            <a:off x="9204290" y="5514763"/>
            <a:ext cx="2632442" cy="1070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800" dirty="0" err="1">
                <a:solidFill>
                  <a:schemeClr val="tx2"/>
                </a:solidFill>
              </a:rPr>
              <a:t>Author</a:t>
            </a:r>
            <a:r>
              <a:rPr lang="es-ES" sz="1800" dirty="0">
                <a:solidFill>
                  <a:schemeClr val="tx2"/>
                </a:solidFill>
              </a:rPr>
              <a:t> / Autoría</a:t>
            </a:r>
          </a:p>
        </p:txBody>
      </p:sp>
    </p:spTree>
    <p:extLst>
      <p:ext uri="{BB962C8B-B14F-4D97-AF65-F5344CB8AC3E}">
        <p14:creationId xmlns:p14="http://schemas.microsoft.com/office/powerpoint/2010/main" val="155956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FF376E-EE94-9DFD-0C2A-87B033450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290" y="602583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Heading / 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Título</a:t>
            </a:r>
            <a:endParaRPr lang="en-US" sz="40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6418A3FA-9AF2-2934-431B-879E37ACB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430" y="1825625"/>
            <a:ext cx="9808613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s-ES" sz="2400" dirty="0"/>
              <a:t>Para facilitar la lectura, el tamaño de la letra no debe ser inferior a 18 puntos. Por su parte, el interlineado debe ser igual o superior a 1.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s-ES" sz="2400" dirty="0"/>
              <a:t>Se recomienda el uso de tipografías </a:t>
            </a:r>
            <a:r>
              <a:rPr lang="es-ES" sz="2400" i="1" dirty="0" err="1"/>
              <a:t>sans</a:t>
            </a:r>
            <a:r>
              <a:rPr lang="es-ES" sz="2400" i="1" dirty="0"/>
              <a:t> </a:t>
            </a:r>
            <a:r>
              <a:rPr lang="es-ES" sz="2400" i="1" dirty="0" err="1"/>
              <a:t>serif</a:t>
            </a:r>
            <a:r>
              <a:rPr lang="es-ES" sz="2400" i="1" dirty="0"/>
              <a:t> </a:t>
            </a:r>
            <a:r>
              <a:rPr lang="es-ES" sz="2400" dirty="0"/>
              <a:t>siempre que sea posible.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s-ES" sz="2400" dirty="0" err="1">
                <a:solidFill>
                  <a:srgbClr val="FF0000"/>
                </a:solidFill>
              </a:rPr>
              <a:t>For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ease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of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readibility</a:t>
            </a:r>
            <a:r>
              <a:rPr lang="es-ES" sz="2400" dirty="0">
                <a:solidFill>
                  <a:srgbClr val="FF0000"/>
                </a:solidFill>
              </a:rPr>
              <a:t>, </a:t>
            </a:r>
            <a:r>
              <a:rPr lang="es-ES" sz="2400" dirty="0" err="1">
                <a:solidFill>
                  <a:srgbClr val="FF0000"/>
                </a:solidFill>
              </a:rPr>
              <a:t>slides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should</a:t>
            </a:r>
            <a:r>
              <a:rPr lang="es-ES" sz="2400" dirty="0">
                <a:solidFill>
                  <a:srgbClr val="FF0000"/>
                </a:solidFill>
              </a:rPr>
              <a:t> be </a:t>
            </a:r>
            <a:r>
              <a:rPr lang="es-ES" sz="2400" dirty="0" err="1">
                <a:solidFill>
                  <a:srgbClr val="FF0000"/>
                </a:solidFill>
              </a:rPr>
              <a:t>formatted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with</a:t>
            </a:r>
            <a:r>
              <a:rPr lang="es-ES" sz="2400" dirty="0">
                <a:solidFill>
                  <a:srgbClr val="FF0000"/>
                </a:solidFill>
              </a:rPr>
              <a:t> at </a:t>
            </a:r>
            <a:r>
              <a:rPr lang="es-ES" sz="2400" dirty="0" err="1">
                <a:solidFill>
                  <a:srgbClr val="FF0000"/>
                </a:solidFill>
              </a:rPr>
              <a:t>least</a:t>
            </a:r>
            <a:r>
              <a:rPr lang="es-ES" sz="2400" dirty="0">
                <a:solidFill>
                  <a:srgbClr val="FF0000"/>
                </a:solidFill>
              </a:rPr>
              <a:t> 1 line </a:t>
            </a:r>
            <a:r>
              <a:rPr lang="es-ES" sz="2400" dirty="0" err="1">
                <a:solidFill>
                  <a:srgbClr val="FF0000"/>
                </a:solidFill>
              </a:rPr>
              <a:t>spacing</a:t>
            </a:r>
            <a:r>
              <a:rPr lang="es-ES" sz="2400" dirty="0">
                <a:solidFill>
                  <a:srgbClr val="FF0000"/>
                </a:solidFill>
              </a:rPr>
              <a:t>, and </a:t>
            </a:r>
            <a:r>
              <a:rPr lang="es-ES" sz="2400" dirty="0" err="1">
                <a:solidFill>
                  <a:srgbClr val="FF0000"/>
                </a:solidFill>
              </a:rPr>
              <a:t>texts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must</a:t>
            </a:r>
            <a:r>
              <a:rPr lang="es-ES" sz="2400" dirty="0">
                <a:solidFill>
                  <a:srgbClr val="FF0000"/>
                </a:solidFill>
              </a:rPr>
              <a:t> be set in 18 pt </a:t>
            </a:r>
            <a:r>
              <a:rPr lang="es-ES" sz="2400" dirty="0" err="1">
                <a:solidFill>
                  <a:srgbClr val="FF0000"/>
                </a:solidFill>
              </a:rPr>
              <a:t>or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larger</a:t>
            </a:r>
            <a:r>
              <a:rPr lang="es-ES" sz="2400" dirty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Sans </a:t>
            </a:r>
            <a:r>
              <a:rPr lang="es-ES" sz="2400" i="1" dirty="0" err="1">
                <a:solidFill>
                  <a:srgbClr val="FF0000"/>
                </a:solidFill>
              </a:rPr>
              <a:t>serif</a:t>
            </a:r>
            <a:r>
              <a:rPr lang="es-ES" sz="2400" i="1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fonts</a:t>
            </a:r>
            <a:r>
              <a:rPr lang="es-ES" sz="2400" dirty="0">
                <a:solidFill>
                  <a:srgbClr val="FF0000"/>
                </a:solidFill>
              </a:rPr>
              <a:t> are </a:t>
            </a:r>
            <a:r>
              <a:rPr lang="es-ES" sz="2400" dirty="0" err="1">
                <a:solidFill>
                  <a:srgbClr val="FF0000"/>
                </a:solidFill>
              </a:rPr>
              <a:t>highly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 err="1">
                <a:solidFill>
                  <a:srgbClr val="FF0000"/>
                </a:solidFill>
              </a:rPr>
              <a:t>recommended</a:t>
            </a:r>
            <a:r>
              <a:rPr lang="es-ES" sz="24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16" name="Imagen 15" descr="Imagen que contiene Texto&#10;&#10;Descripción generada automáticamente">
            <a:extLst>
              <a:ext uri="{FF2B5EF4-FFF2-40B4-BE49-F238E27FC236}">
                <a16:creationId xmlns:a16="http://schemas.microsoft.com/office/drawing/2014/main" id="{2C67B979-2562-89D4-E456-7EE72B4DA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23" y="6057132"/>
            <a:ext cx="3365357" cy="48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23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FF376E-EE94-9DFD-0C2A-87B033450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290" y="602583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Heading / </a:t>
            </a:r>
            <a:r>
              <a:rPr lang="en-US" sz="40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Título</a:t>
            </a:r>
            <a:endParaRPr lang="en-US" sz="40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Imagen 15" descr="Imagen que contiene Texto&#10;&#10;Descripción generada automáticamente">
            <a:extLst>
              <a:ext uri="{FF2B5EF4-FFF2-40B4-BE49-F238E27FC236}">
                <a16:creationId xmlns:a16="http://schemas.microsoft.com/office/drawing/2014/main" id="{2C67B979-2562-89D4-E456-7EE72B4DA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23" y="6057132"/>
            <a:ext cx="3365357" cy="484821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9D3E6-0213-D615-C956-0BB773E5E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7532685-77B3-4465-E378-5A7BD1E220F3}"/>
              </a:ext>
            </a:extLst>
          </p:cNvPr>
          <p:cNvSpPr txBox="1"/>
          <p:nvPr/>
        </p:nvSpPr>
        <p:spPr>
          <a:xfrm>
            <a:off x="6601767" y="1861968"/>
            <a:ext cx="4752033" cy="2126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err="1"/>
              <a:t>Insert</a:t>
            </a:r>
            <a:r>
              <a:rPr lang="es-ES" dirty="0"/>
              <a:t> multimedia </a:t>
            </a:r>
            <a:r>
              <a:rPr lang="es-ES" dirty="0" err="1"/>
              <a:t>content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box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left</a:t>
            </a:r>
            <a:r>
              <a:rPr lang="es-ES" dirty="0"/>
              <a:t>, and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r>
              <a:rPr lang="es-ES" dirty="0"/>
              <a:t>.</a:t>
            </a:r>
          </a:p>
          <a:p>
            <a:pPr>
              <a:lnSpc>
                <a:spcPct val="150000"/>
              </a:lnSpc>
            </a:pPr>
            <a:endParaRPr lang="es-ES" dirty="0"/>
          </a:p>
          <a:p>
            <a:pPr>
              <a:lnSpc>
                <a:spcPct val="150000"/>
              </a:lnSpc>
            </a:pPr>
            <a:r>
              <a:rPr lang="es-ES" dirty="0">
                <a:solidFill>
                  <a:srgbClr val="FF0000"/>
                </a:solidFill>
              </a:rPr>
              <a:t>Inserta el contenido multimedia en la sección de la izquierda y el texto, aquí.</a:t>
            </a:r>
          </a:p>
        </p:txBody>
      </p:sp>
    </p:spTree>
    <p:extLst>
      <p:ext uri="{BB962C8B-B14F-4D97-AF65-F5344CB8AC3E}">
        <p14:creationId xmlns:p14="http://schemas.microsoft.com/office/powerpoint/2010/main" val="2385307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67532685-77B3-4465-E378-5A7BD1E220F3}"/>
              </a:ext>
            </a:extLst>
          </p:cNvPr>
          <p:cNvSpPr txBox="1"/>
          <p:nvPr/>
        </p:nvSpPr>
        <p:spPr>
          <a:xfrm>
            <a:off x="3245618" y="1815187"/>
            <a:ext cx="6049107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50000"/>
              </a:lnSpc>
              <a:spcAft>
                <a:spcPts val="1800"/>
              </a:spcAft>
            </a:pPr>
            <a:r>
              <a:rPr lang="en-US" dirty="0">
                <a:solidFill>
                  <a:schemeClr val="tx2"/>
                </a:solidFill>
              </a:rPr>
              <a:t>“Insert a long quotation here. / </a:t>
            </a:r>
            <a:r>
              <a:rPr lang="en-US" dirty="0">
                <a:solidFill>
                  <a:srgbClr val="FF0000"/>
                </a:solidFill>
              </a:rPr>
              <a:t>Esta </a:t>
            </a:r>
            <a:r>
              <a:rPr lang="en-US" dirty="0" err="1">
                <a:solidFill>
                  <a:srgbClr val="FF0000"/>
                </a:solidFill>
              </a:rPr>
              <a:t>diapositiva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sirve</a:t>
            </a:r>
            <a:r>
              <a:rPr lang="en-US" dirty="0">
                <a:solidFill>
                  <a:srgbClr val="FF0000"/>
                </a:solidFill>
              </a:rPr>
              <a:t> para </a:t>
            </a:r>
            <a:r>
              <a:rPr lang="en-US" dirty="0" err="1">
                <a:solidFill>
                  <a:srgbClr val="FF0000"/>
                </a:solidFill>
              </a:rPr>
              <a:t>insertar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citas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destacadas</a:t>
            </a:r>
            <a:r>
              <a:rPr lang="en-US" dirty="0">
                <a:solidFill>
                  <a:schemeClr val="tx2"/>
                </a:solidFill>
              </a:rPr>
              <a:t>”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—Reference / </a:t>
            </a:r>
            <a:r>
              <a:rPr lang="en-US" dirty="0" err="1">
                <a:solidFill>
                  <a:srgbClr val="FF0000"/>
                </a:solidFill>
              </a:rPr>
              <a:t>Referencia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C1BC221A-01A8-A12F-CE66-99EAF16B3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23" y="6057132"/>
            <a:ext cx="3365357" cy="48482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BBF0A55B-FB62-FB3D-5B31-AB8A9F1DFEC2}"/>
              </a:ext>
            </a:extLst>
          </p:cNvPr>
          <p:cNvSpPr txBox="1">
            <a:spLocks/>
          </p:cNvSpPr>
          <p:nvPr/>
        </p:nvSpPr>
        <p:spPr>
          <a:xfrm>
            <a:off x="504290" y="602583"/>
            <a:ext cx="10640754" cy="7758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 dirty="0">
                <a:solidFill>
                  <a:schemeClr val="tx2"/>
                </a:solidFill>
              </a:rPr>
              <a:t>Heading / </a:t>
            </a:r>
            <a:r>
              <a:rPr lang="en-US" sz="4000" b="1" dirty="0" err="1">
                <a:solidFill>
                  <a:schemeClr val="tx2"/>
                </a:solidFill>
              </a:rPr>
              <a:t>Título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9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C1BC221A-01A8-A12F-CE66-99EAF16B3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23" y="6057132"/>
            <a:ext cx="3365357" cy="48482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BBF0A55B-FB62-FB3D-5B31-AB8A9F1DFEC2}"/>
              </a:ext>
            </a:extLst>
          </p:cNvPr>
          <p:cNvSpPr txBox="1">
            <a:spLocks/>
          </p:cNvSpPr>
          <p:nvPr/>
        </p:nvSpPr>
        <p:spPr>
          <a:xfrm>
            <a:off x="504290" y="602583"/>
            <a:ext cx="10640754" cy="7758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 dirty="0">
                <a:solidFill>
                  <a:schemeClr val="tx2"/>
                </a:solidFill>
              </a:rPr>
              <a:t>Heading / </a:t>
            </a:r>
            <a:r>
              <a:rPr lang="en-US" sz="4000" b="1" dirty="0" err="1">
                <a:solidFill>
                  <a:schemeClr val="tx2"/>
                </a:solidFill>
              </a:rPr>
              <a:t>Título</a:t>
            </a:r>
            <a:endParaRPr lang="en-US" sz="4000" b="1" dirty="0">
              <a:solidFill>
                <a:schemeClr val="tx2"/>
              </a:solidFill>
            </a:endParaRPr>
          </a:p>
        </p:txBody>
      </p:sp>
      <p:graphicFrame>
        <p:nvGraphicFramePr>
          <p:cNvPr id="50" name="CuadroTexto 3">
            <a:extLst>
              <a:ext uri="{FF2B5EF4-FFF2-40B4-BE49-F238E27FC236}">
                <a16:creationId xmlns:a16="http://schemas.microsoft.com/office/drawing/2014/main" id="{8F48D8FF-49E4-64D1-3858-2C5CBAD306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9590906"/>
              </p:ext>
            </p:extLst>
          </p:nvPr>
        </p:nvGraphicFramePr>
        <p:xfrm>
          <a:off x="3476730" y="1815187"/>
          <a:ext cx="5771598" cy="3227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801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FF376E-EE94-9DFD-0C2A-87B033450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706" y="1962832"/>
            <a:ext cx="539336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Thank you! / </a:t>
            </a:r>
            <a:r>
              <a:rPr lang="en-US" b="1" dirty="0">
                <a:solidFill>
                  <a:srgbClr val="FF0000"/>
                </a:solidFill>
              </a:rPr>
              <a:t>¡Gracias!</a:t>
            </a:r>
            <a:endParaRPr lang="en-US" b="1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7532685-77B3-4465-E378-5A7BD1E220F3}"/>
              </a:ext>
            </a:extLst>
          </p:cNvPr>
          <p:cNvSpPr txBox="1"/>
          <p:nvPr/>
        </p:nvSpPr>
        <p:spPr>
          <a:xfrm>
            <a:off x="905706" y="3668024"/>
            <a:ext cx="5393361" cy="2511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You can add here your contact information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(email + institution)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La </a:t>
            </a:r>
            <a:r>
              <a:rPr lang="en-US" dirty="0" err="1">
                <a:solidFill>
                  <a:srgbClr val="FF0000"/>
                </a:solidFill>
              </a:rPr>
              <a:t>diapositiva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cierre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también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sirve</a:t>
            </a:r>
            <a:r>
              <a:rPr lang="en-US" dirty="0">
                <a:solidFill>
                  <a:srgbClr val="FF0000"/>
                </a:solidFill>
              </a:rPr>
              <a:t> para </a:t>
            </a:r>
            <a:r>
              <a:rPr lang="en-US" dirty="0" err="1">
                <a:solidFill>
                  <a:srgbClr val="FF0000"/>
                </a:solidFill>
              </a:rPr>
              <a:t>añadir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información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contacto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como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el</a:t>
            </a:r>
            <a:r>
              <a:rPr lang="en-US" dirty="0">
                <a:solidFill>
                  <a:srgbClr val="FF0000"/>
                </a:solidFill>
              </a:rPr>
              <a:t> email o la </a:t>
            </a:r>
            <a:r>
              <a:rPr lang="en-US" dirty="0" err="1">
                <a:solidFill>
                  <a:srgbClr val="FF0000"/>
                </a:solidFill>
              </a:rPr>
              <a:t>institución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1" name="Imagen 10" descr="Forma&#10;&#10;Descripción generada automáticamente">
            <a:extLst>
              <a:ext uri="{FF2B5EF4-FFF2-40B4-BE49-F238E27FC236}">
                <a16:creationId xmlns:a16="http://schemas.microsoft.com/office/drawing/2014/main" id="{B010183F-18E5-9852-F857-DE5896748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585" y="1669702"/>
            <a:ext cx="3105866" cy="31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37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201</Words>
  <Application>Microsoft Macintosh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Title / Título</vt:lpstr>
      <vt:lpstr>Heading / Título</vt:lpstr>
      <vt:lpstr>Heading / Título</vt:lpstr>
      <vt:lpstr>Presentación de PowerPoint</vt:lpstr>
      <vt:lpstr>Presentación de PowerPoint</vt:lpstr>
      <vt:lpstr>Thank you! / ¡Gracias!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/ Título</dc:title>
  <dc:creator>Alba QS</dc:creator>
  <cp:lastModifiedBy>Microsoft Office User</cp:lastModifiedBy>
  <cp:revision>2</cp:revision>
  <dcterms:created xsi:type="dcterms:W3CDTF">2023-08-22T13:51:39Z</dcterms:created>
  <dcterms:modified xsi:type="dcterms:W3CDTF">2023-09-11T22:08:59Z</dcterms:modified>
</cp:coreProperties>
</file>